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71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45" d="100"/>
          <a:sy n="45" d="100"/>
        </p:scale>
        <p:origin x="67" y="8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35F5-C324-41AD-89A7-239F922B23ED}" type="datetimeFigureOut">
              <a:rPr lang="en-AU" smtClean="0"/>
              <a:t>6/10/2016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96AFB-D516-4B67-ACEA-2B0D5D2BB5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1166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35F5-C324-41AD-89A7-239F922B23ED}" type="datetimeFigureOut">
              <a:rPr lang="en-AU" smtClean="0"/>
              <a:t>6/10/2016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96AFB-D516-4B67-ACEA-2B0D5D2BB5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0963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35F5-C324-41AD-89A7-239F922B23ED}" type="datetimeFigureOut">
              <a:rPr lang="en-AU" smtClean="0"/>
              <a:t>6/10/2016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96AFB-D516-4B67-ACEA-2B0D5D2BB56D}" type="slidenum">
              <a:rPr lang="en-AU" smtClean="0"/>
              <a:t>‹#›</a:t>
            </a:fld>
            <a:endParaRPr lang="en-A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4923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35F5-C324-41AD-89A7-239F922B23ED}" type="datetimeFigureOut">
              <a:rPr lang="en-AU" smtClean="0"/>
              <a:t>6/10/2016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96AFB-D516-4B67-ACEA-2B0D5D2BB5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0371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35F5-C324-41AD-89A7-239F922B23ED}" type="datetimeFigureOut">
              <a:rPr lang="en-AU" smtClean="0"/>
              <a:t>6/10/2016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96AFB-D516-4B67-ACEA-2B0D5D2BB56D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3414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35F5-C324-41AD-89A7-239F922B23ED}" type="datetimeFigureOut">
              <a:rPr lang="en-AU" smtClean="0"/>
              <a:t>6/10/2016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96AFB-D516-4B67-ACEA-2B0D5D2BB5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4144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35F5-C324-41AD-89A7-239F922B23ED}" type="datetimeFigureOut">
              <a:rPr lang="en-AU" smtClean="0"/>
              <a:t>6/10/2016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96AFB-D516-4B67-ACEA-2B0D5D2BB5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0153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35F5-C324-41AD-89A7-239F922B23ED}" type="datetimeFigureOut">
              <a:rPr lang="en-AU" smtClean="0"/>
              <a:t>6/10/2016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96AFB-D516-4B67-ACEA-2B0D5D2BB5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0489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35F5-C324-41AD-89A7-239F922B23ED}" type="datetimeFigureOut">
              <a:rPr lang="en-AU" smtClean="0"/>
              <a:t>6/10/2016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96AFB-D516-4B67-ACEA-2B0D5D2BB5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0047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35F5-C324-41AD-89A7-239F922B23ED}" type="datetimeFigureOut">
              <a:rPr lang="en-AU" smtClean="0"/>
              <a:t>6/10/2016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96AFB-D516-4B67-ACEA-2B0D5D2BB5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9473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35F5-C324-41AD-89A7-239F922B23ED}" type="datetimeFigureOut">
              <a:rPr lang="en-AU" smtClean="0"/>
              <a:t>6/10/2016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96AFB-D516-4B67-ACEA-2B0D5D2BB5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572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35F5-C324-41AD-89A7-239F922B23ED}" type="datetimeFigureOut">
              <a:rPr lang="en-AU" smtClean="0"/>
              <a:t>6/10/2016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96AFB-D516-4B67-ACEA-2B0D5D2BB5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4149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35F5-C324-41AD-89A7-239F922B23ED}" type="datetimeFigureOut">
              <a:rPr lang="en-AU" smtClean="0"/>
              <a:t>6/10/2016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96AFB-D516-4B67-ACEA-2B0D5D2BB5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7847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35F5-C324-41AD-89A7-239F922B23ED}" type="datetimeFigureOut">
              <a:rPr lang="en-AU" smtClean="0"/>
              <a:t>6/10/2016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96AFB-D516-4B67-ACEA-2B0D5D2BB5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0881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35F5-C324-41AD-89A7-239F922B23ED}" type="datetimeFigureOut">
              <a:rPr lang="en-AU" smtClean="0"/>
              <a:t>6/10/2016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96AFB-D516-4B67-ACEA-2B0D5D2BB5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5160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35F5-C324-41AD-89A7-239F922B23ED}" type="datetimeFigureOut">
              <a:rPr lang="en-AU" smtClean="0"/>
              <a:t>6/10/2016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96AFB-D516-4B67-ACEA-2B0D5D2BB5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657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F35F5-C324-41AD-89A7-239F922B23ED}" type="datetimeFigureOut">
              <a:rPr lang="en-AU" smtClean="0"/>
              <a:t>6/10/2016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CE96AFB-D516-4B67-ACEA-2B0D5D2BB5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360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0281" y="506627"/>
            <a:ext cx="14086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AU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5254" y="506627"/>
            <a:ext cx="14086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AU" sz="9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28950" y="506627"/>
            <a:ext cx="13098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AU" sz="9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83858" y="506627"/>
            <a:ext cx="1692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AU" sz="9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190" y="2328620"/>
            <a:ext cx="5512231" cy="413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639" y="0"/>
            <a:ext cx="688123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4291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2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441" y="0"/>
            <a:ext cx="915976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52" y="2255947"/>
            <a:ext cx="5423338" cy="28666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98323" y="2255946"/>
            <a:ext cx="5191042" cy="2866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707" y="860321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6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17531" y="346841"/>
            <a:ext cx="7220607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AU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3848" y="1718441"/>
            <a:ext cx="8308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2772" y="2087773"/>
            <a:ext cx="8781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F0"/>
                </a:solidFill>
              </a:rPr>
              <a:t>তোমার দেখা খাদ্য শৃঙ্খল গুলো খাতায় লিখ 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17531" y="4240924"/>
            <a:ext cx="7031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2800" dirty="0" smtClean="0">
                <a:solidFill>
                  <a:srgbClr val="7030A0"/>
                </a:solidFill>
              </a:rPr>
              <a:t>সময়ঃ ৫ মিনিট</a:t>
            </a:r>
            <a:endParaRPr lang="en-A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18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8055" y="504497"/>
            <a:ext cx="5927835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AU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4207" y="2222938"/>
            <a:ext cx="84660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কয়েকজন পরামর্শ করে জলজ বাস্তুসংস্থান সম্পর্কে  লিখ।</a:t>
            </a:r>
            <a:endParaRPr lang="en-AU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73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0497" y="851338"/>
            <a:ext cx="657422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06716" y="2396359"/>
            <a:ext cx="82768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44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খাদ্যজাল কি </a:t>
            </a:r>
            <a:r>
              <a:rPr lang="bn-BD" sz="44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44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 ২য় স্তরের খাদকের নাম বল।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44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বাস্তুসংস্থান কি?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44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সর্বভুক কারা?</a:t>
            </a:r>
            <a:endParaRPr lang="en-AU" sz="44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33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0497" y="551793"/>
            <a:ext cx="6479627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AU" sz="4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0428" y="2349062"/>
            <a:ext cx="92543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তোমাদের খাতায় যে খাদ্য শৃঙ্খল লিখেছো তাতে কিভাবে শক্তি প্রবাহ হয় লিখে আনবে।</a:t>
            </a:r>
            <a:endParaRPr lang="en-AU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11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8607" y="914400"/>
            <a:ext cx="59593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AU" sz="9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00" y="2433663"/>
            <a:ext cx="5777774" cy="433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9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9593" y="340963"/>
            <a:ext cx="5145438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AU" sz="9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0929" y="2391071"/>
            <a:ext cx="58400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মোঃসুলতান-আল-ইসলাম</a:t>
            </a:r>
          </a:p>
          <a:p>
            <a:r>
              <a:rPr lang="bn-BD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শিক্ষক(গণিত)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আমিন-নেওয়াজ বালিকা উচ্চ বিদ্যালয় </a:t>
            </a:r>
          </a:p>
          <a:p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ছাগলনাইয়া,ফেনী।</a:t>
            </a:r>
          </a:p>
          <a:p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আইডি নং-১৯</a:t>
            </a:r>
            <a:endParaRPr lang="en-AU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48699" y="2391071"/>
            <a:ext cx="38238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</a:t>
            </a:r>
          </a:p>
          <a:p>
            <a:r>
              <a:rPr lang="bn-BD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অষ্টম</a:t>
            </a:r>
          </a:p>
          <a:p>
            <a:r>
              <a:rPr lang="bn-BD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সময়ঃ৪৫ মিনিট</a:t>
            </a:r>
          </a:p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তারিখঃ২৮-০৯-১৬</a:t>
            </a:r>
            <a:endParaRPr lang="bn-BD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19593" y="4198513"/>
            <a:ext cx="2127415" cy="253713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146" y="4248189"/>
            <a:ext cx="1944710" cy="243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9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allAtOnce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019" y="0"/>
            <a:ext cx="6156101" cy="38636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46251" cy="58618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51" y="15703"/>
            <a:ext cx="5769737" cy="51858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89986" y="17657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4444986" y="4320500"/>
            <a:ext cx="3216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endParaRPr lang="en-AU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9986" y="13191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386062" y="5979136"/>
            <a:ext cx="3177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endParaRPr lang="en-AU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80092" y="5861893"/>
            <a:ext cx="32228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ঘাস ফড়িং </a:t>
            </a:r>
            <a:endParaRPr lang="en-AU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74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3" y="-44971"/>
            <a:ext cx="5280338" cy="57712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276" y="0"/>
            <a:ext cx="7117724" cy="57712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4262" y="5996065"/>
            <a:ext cx="3087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ব্যাঙ</a:t>
            </a:r>
            <a:endParaRPr lang="en-AU" sz="4000" dirty="0">
              <a:solidFill>
                <a:srgbClr val="FF66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9151" y="6135999"/>
            <a:ext cx="3087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</a:t>
            </a:r>
            <a:endParaRPr lang="en-AU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87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5922"/>
            <a:ext cx="5938479" cy="39280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069" y="1815922"/>
            <a:ext cx="6238694" cy="39069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415" y="1815922"/>
            <a:ext cx="6173585" cy="40249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8879" y="5840862"/>
            <a:ext cx="2953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ঈগল</a:t>
            </a:r>
            <a:endParaRPr lang="en-AU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95082" y="6115987"/>
            <a:ext cx="3417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</a:t>
            </a:r>
            <a:endParaRPr lang="en-AU" sz="4000" dirty="0">
              <a:solidFill>
                <a:srgbClr val="FF66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51161" y="6115987"/>
            <a:ext cx="2908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endParaRPr lang="en-AU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02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8465" y="615142"/>
            <a:ext cx="500426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  <a:endParaRPr lang="en-AU" sz="72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6662" y="3042458"/>
            <a:ext cx="97757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খাদ্যশৃঙ্খল ও বাস্তুতন্ত্র</a:t>
            </a:r>
            <a:endParaRPr lang="en-AU" sz="8800" dirty="0">
              <a:solidFill>
                <a:srgbClr val="FF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47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5833" y="648392"/>
            <a:ext cx="5586153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AU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6044" y="2028306"/>
            <a:ext cx="86951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–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dirty="0" smtClean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খাদ্যজাল কি বলতে পারবে।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dirty="0" smtClean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খাদক সম্পর্কে বলতে পারবে।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dirty="0" smtClean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বাস্তুসংস্থান সম্পর্কে ব্যাখ্যা করতে পারবে 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dirty="0" smtClean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খাদকের স্তরসমুহ বিশ্লেষণ করতে পারবে।</a:t>
            </a:r>
            <a:endParaRPr lang="en-AU" sz="4000" dirty="0">
              <a:solidFill>
                <a:srgbClr val="FF66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67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10691" cy="24106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44" y="4821382"/>
            <a:ext cx="2349125" cy="1805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294" y="3306388"/>
            <a:ext cx="2086495" cy="15648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44459" y="2885903"/>
            <a:ext cx="2159461" cy="1619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47085" y="2410691"/>
            <a:ext cx="2342342" cy="16195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93639" y="0"/>
            <a:ext cx="2391576" cy="15819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839" y="5104015"/>
            <a:ext cx="2806376" cy="1753985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6" idx="2"/>
          </p:cNvCxnSpPr>
          <p:nvPr/>
        </p:nvCxnSpPr>
        <p:spPr>
          <a:xfrm>
            <a:off x="1205346" y="2410691"/>
            <a:ext cx="1346661" cy="3363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826327" y="3873731"/>
            <a:ext cx="2294313" cy="1413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237018" y="3306388"/>
            <a:ext cx="1379913" cy="567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0" idx="3"/>
          </p:cNvCxnSpPr>
          <p:nvPr/>
        </p:nvCxnSpPr>
        <p:spPr>
          <a:xfrm flipV="1">
            <a:off x="7938655" y="3220489"/>
            <a:ext cx="708430" cy="369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9526385" y="1014153"/>
            <a:ext cx="1047404" cy="1745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11132592" y="1336963"/>
            <a:ext cx="239219" cy="4265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408218" y="5981007"/>
            <a:ext cx="69993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1093123" y="2094807"/>
            <a:ext cx="224444" cy="315884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Oval 28"/>
          <p:cNvSpPr/>
          <p:nvPr/>
        </p:nvSpPr>
        <p:spPr>
          <a:xfrm>
            <a:off x="2695172" y="5170518"/>
            <a:ext cx="237337" cy="232756"/>
          </a:xfrm>
          <a:prstGeom prst="ellipse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Oval 29"/>
          <p:cNvSpPr/>
          <p:nvPr/>
        </p:nvSpPr>
        <p:spPr>
          <a:xfrm>
            <a:off x="5309365" y="3685656"/>
            <a:ext cx="271397" cy="1880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Oval 30"/>
          <p:cNvSpPr/>
          <p:nvPr/>
        </p:nvSpPr>
        <p:spPr>
          <a:xfrm>
            <a:off x="7755542" y="3487274"/>
            <a:ext cx="270780" cy="2836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Oval 31"/>
          <p:cNvSpPr/>
          <p:nvPr/>
        </p:nvSpPr>
        <p:spPr>
          <a:xfrm flipV="1">
            <a:off x="9378839" y="2610196"/>
            <a:ext cx="288862" cy="14962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Oval 32"/>
          <p:cNvSpPr/>
          <p:nvPr/>
        </p:nvSpPr>
        <p:spPr>
          <a:xfrm>
            <a:off x="11362272" y="1205345"/>
            <a:ext cx="181633" cy="1662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Oval 33"/>
          <p:cNvSpPr/>
          <p:nvPr/>
        </p:nvSpPr>
        <p:spPr>
          <a:xfrm>
            <a:off x="10573789" y="5830554"/>
            <a:ext cx="249384" cy="150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259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10195 0.486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1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0.1763 -0.1731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59259E-6 L 0.10573 -0.0689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-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0621 -0.0594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0.08398 -0.24352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3" y="-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-0.0194 0.60023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" y="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-0.59791 0.01111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96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484257"/>
              </p:ext>
            </p:extLst>
          </p:nvPr>
        </p:nvGraphicFramePr>
        <p:xfrm>
          <a:off x="5638800" y="3032125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ackager Shell Object" showAsIcon="1" r:id="rId3" imgW="914400" imgH="792360" progId="Package">
                  <p:embed/>
                </p:oleObj>
              </mc:Choice>
              <mc:Fallback>
                <p:oleObj name="Packager Shell Object" showAsIcon="1" r:id="rId3" imgW="914400" imgH="7923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32125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67103" y="457200"/>
            <a:ext cx="8529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পুকুরের বাস্তুতন্ত্রের ভিডিও দেখাবো.......</a:t>
            </a:r>
            <a:endParaRPr lang="en-AU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74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445</TotalTime>
  <Words>130</Words>
  <Application>Microsoft Office PowerPoint</Application>
  <PresentationFormat>Widescreen</PresentationFormat>
  <Paragraphs>44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NikoshBAN</vt:lpstr>
      <vt:lpstr>Trebuchet MS</vt:lpstr>
      <vt:lpstr>Vrinda</vt:lpstr>
      <vt:lpstr>Wingdings</vt:lpstr>
      <vt:lpstr>Wingdings 3</vt:lpstr>
      <vt:lpstr>Facet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50</cp:revision>
  <dcterms:created xsi:type="dcterms:W3CDTF">2016-09-28T04:00:35Z</dcterms:created>
  <dcterms:modified xsi:type="dcterms:W3CDTF">2016-10-06T08:06:44Z</dcterms:modified>
</cp:coreProperties>
</file>